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1523880" y="164952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MK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523880" y="164952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MK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523880" y="164952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MK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523880" y="164952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MK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it-IT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523880" y="164952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MK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1523880" y="164952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MK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523880" y="164952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MK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1523880" y="1649520"/>
            <a:ext cx="9143640" cy="1106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523880" y="164952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MK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523880" y="164952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MK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523880" y="164952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MK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slideLayout" Target="../slideLayouts/slideLayout1.xml"/><Relationship Id="rId7" Type="http://schemas.openxmlformats.org/officeDocument/2006/relationships/slideLayout" Target="../slideLayouts/slideLayout2.xml"/><Relationship Id="rId8" Type="http://schemas.openxmlformats.org/officeDocument/2006/relationships/slideLayout" Target="../slideLayouts/slideLayout3.xml"/><Relationship Id="rId9" Type="http://schemas.openxmlformats.org/officeDocument/2006/relationships/slideLayout" Target="../slideLayouts/slideLayout4.xml"/><Relationship Id="rId10" Type="http://schemas.openxmlformats.org/officeDocument/2006/relationships/slideLayout" Target="../slideLayouts/slideLayout5.xml"/><Relationship Id="rId11" Type="http://schemas.openxmlformats.org/officeDocument/2006/relationships/slideLayout" Target="../slideLayouts/slideLayout6.xml"/><Relationship Id="rId12" Type="http://schemas.openxmlformats.org/officeDocument/2006/relationships/slideLayout" Target="../slideLayouts/slideLayout7.xml"/><Relationship Id="rId13" Type="http://schemas.openxmlformats.org/officeDocument/2006/relationships/slideLayout" Target="../slideLayouts/slideLayout8.xml"/><Relationship Id="rId14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64952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GB" sz="6000" spc="-1" strike="noStrike">
                <a:solidFill>
                  <a:srgbClr val="bb244a"/>
                </a:solidFill>
                <a:latin typeface="TT Fors Bold"/>
              </a:rPr>
              <a:t>Click to edit Master title style</a:t>
            </a:r>
            <a:endParaRPr b="0" lang="en-MK" sz="6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" name="Picture 7" descr=""/>
          <p:cNvPicPr/>
          <p:nvPr/>
        </p:nvPicPr>
        <p:blipFill>
          <a:blip r:embed="rId2"/>
          <a:stretch/>
        </p:blipFill>
        <p:spPr>
          <a:xfrm>
            <a:off x="133560" y="74880"/>
            <a:ext cx="1655280" cy="1655280"/>
          </a:xfrm>
          <a:prstGeom prst="rect">
            <a:avLst/>
          </a:prstGeom>
          <a:ln w="0">
            <a:noFill/>
          </a:ln>
        </p:spPr>
      </p:pic>
      <p:pic>
        <p:nvPicPr>
          <p:cNvPr id="2" name="Picture 6" descr=""/>
          <p:cNvPicPr/>
          <p:nvPr/>
        </p:nvPicPr>
        <p:blipFill>
          <a:blip r:embed="rId3"/>
          <a:stretch/>
        </p:blipFill>
        <p:spPr>
          <a:xfrm>
            <a:off x="9577440" y="814320"/>
            <a:ext cx="2614320" cy="2614320"/>
          </a:xfrm>
          <a:prstGeom prst="rect">
            <a:avLst/>
          </a:prstGeom>
          <a:ln w="0">
            <a:noFill/>
          </a:ln>
        </p:spPr>
      </p:pic>
      <p:pic>
        <p:nvPicPr>
          <p:cNvPr id="3" name="Picture 7" descr=""/>
          <p:cNvPicPr/>
          <p:nvPr/>
        </p:nvPicPr>
        <p:blipFill>
          <a:blip r:embed="rId4"/>
          <a:stretch/>
        </p:blipFill>
        <p:spPr>
          <a:xfrm>
            <a:off x="133560" y="3590280"/>
            <a:ext cx="1655280" cy="1655280"/>
          </a:xfrm>
          <a:prstGeom prst="rect">
            <a:avLst/>
          </a:prstGeom>
          <a:ln w="0">
            <a:noFill/>
          </a:ln>
        </p:spPr>
      </p:pic>
      <p:pic>
        <p:nvPicPr>
          <p:cNvPr id="4" name="Picture 6" descr=""/>
          <p:cNvPicPr/>
          <p:nvPr/>
        </p:nvPicPr>
        <p:blipFill>
          <a:blip r:embed="rId5"/>
          <a:stretch/>
        </p:blipFill>
        <p:spPr>
          <a:xfrm>
            <a:off x="9577440" y="4243320"/>
            <a:ext cx="2614320" cy="261432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MK" sz="2800" spc="-1" strike="noStrike">
                <a:solidFill>
                  <a:srgbClr val="1a050a"/>
                </a:solidFill>
                <a:latin typeface="TT Fors"/>
              </a:rPr>
              <a:t>Fai clic per modificare il formato del testo della struttura</a:t>
            </a:r>
            <a:endParaRPr b="0" lang="en-MK" sz="2800" spc="-1" strike="noStrike">
              <a:solidFill>
                <a:srgbClr val="1a050a"/>
              </a:solidFill>
              <a:latin typeface="TT Fors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MK" sz="2000" spc="-1" strike="noStrike">
                <a:solidFill>
                  <a:srgbClr val="1a050a"/>
                </a:solidFill>
                <a:latin typeface="TT Fors"/>
              </a:rPr>
              <a:t>Secondo livello struttura</a:t>
            </a:r>
            <a:endParaRPr b="0" lang="en-MK" sz="2000" spc="-1" strike="noStrike">
              <a:solidFill>
                <a:srgbClr val="1a050a"/>
              </a:solidFill>
              <a:latin typeface="TT Fors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MK" sz="1800" spc="-1" strike="noStrike">
                <a:solidFill>
                  <a:srgbClr val="1a050a"/>
                </a:solidFill>
                <a:latin typeface="TT Fors"/>
              </a:rPr>
              <a:t>Terzo livello struttura</a:t>
            </a:r>
            <a:endParaRPr b="0" lang="en-MK" sz="1800" spc="-1" strike="noStrike">
              <a:solidFill>
                <a:srgbClr val="1a050a"/>
              </a:solidFill>
              <a:latin typeface="TT Fors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MK" sz="1800" spc="-1" strike="noStrike">
                <a:solidFill>
                  <a:srgbClr val="1a050a"/>
                </a:solidFill>
                <a:latin typeface="TT Fors"/>
              </a:rPr>
              <a:t>Quarto livello struttura</a:t>
            </a:r>
            <a:endParaRPr b="0" lang="en-MK" sz="1800" spc="-1" strike="noStrike">
              <a:solidFill>
                <a:srgbClr val="1a050a"/>
              </a:solidFill>
              <a:latin typeface="TT Fors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MK" sz="2000" spc="-1" strike="noStrike">
                <a:solidFill>
                  <a:srgbClr val="1a050a"/>
                </a:solidFill>
                <a:latin typeface="TT Fors"/>
              </a:rPr>
              <a:t>Quinto livello struttura</a:t>
            </a:r>
            <a:endParaRPr b="0" lang="en-MK" sz="2000" spc="-1" strike="noStrike">
              <a:solidFill>
                <a:srgbClr val="1a050a"/>
              </a:solidFill>
              <a:latin typeface="TT Fors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MK" sz="2000" spc="-1" strike="noStrike">
                <a:solidFill>
                  <a:srgbClr val="1a050a"/>
                </a:solidFill>
                <a:latin typeface="TT Fors"/>
              </a:rPr>
              <a:t>Sesto livello struttura</a:t>
            </a:r>
            <a:endParaRPr b="0" lang="en-MK" sz="2000" spc="-1" strike="noStrike">
              <a:solidFill>
                <a:srgbClr val="1a050a"/>
              </a:solidFill>
              <a:latin typeface="TT Fors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MK" sz="2000" spc="-1" strike="noStrike">
                <a:solidFill>
                  <a:srgbClr val="1a050a"/>
                </a:solidFill>
                <a:latin typeface="TT Fors"/>
              </a:rPr>
              <a:t>Settimo livello struttura</a:t>
            </a:r>
            <a:endParaRPr b="0" lang="en-MK" sz="2000" spc="-1" strike="noStrike">
              <a:solidFill>
                <a:srgbClr val="1a050a"/>
              </a:solidFill>
              <a:latin typeface="TT For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0" r:id="rId17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43080" y="536760"/>
            <a:ext cx="1150596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p>
            <a:pPr indent="0" algn="ctr">
              <a:lnSpc>
                <a:spcPct val="90000"/>
              </a:lnSpc>
              <a:buNone/>
            </a:pPr>
            <a:r>
              <a:rPr b="1" lang="de-DE" sz="16600" spc="-1" strike="noStrike">
                <a:solidFill>
                  <a:srgbClr val="bb244a"/>
                </a:solidFill>
                <a:latin typeface="TT Fors Bold"/>
              </a:rPr>
              <a:t>Pilota</a:t>
            </a:r>
            <a:endParaRPr b="0" lang="en-MK" sz="16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Titel 3"/>
          <p:cNvSpPr/>
          <p:nvPr/>
        </p:nvSpPr>
        <p:spPr>
          <a:xfrm>
            <a:off x="608400" y="4375440"/>
            <a:ext cx="11505960" cy="1945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rmAutofit fontScale="80000"/>
          </a:bodyPr>
          <a:p>
            <a:pPr algn="ctr">
              <a:lnSpc>
                <a:spcPct val="90000"/>
              </a:lnSpc>
            </a:pPr>
            <a:r>
              <a:rPr b="1" lang="de-DE" sz="16000" spc="-1" strike="noStrike">
                <a:solidFill>
                  <a:srgbClr val="bb244a"/>
                </a:solidFill>
                <a:latin typeface="TT Fors Bold"/>
              </a:rPr>
              <a:t>Psicologo/a</a:t>
            </a:r>
            <a:endParaRPr b="0" lang="it-IT" sz="1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343080" y="536760"/>
            <a:ext cx="1150596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63000"/>
          </a:bodyPr>
          <a:p>
            <a:pPr indent="0" algn="ctr">
              <a:lnSpc>
                <a:spcPct val="90000"/>
              </a:lnSpc>
              <a:buNone/>
            </a:pPr>
            <a:r>
              <a:rPr b="1" lang="de-DE" sz="16600" spc="-1" strike="noStrike">
                <a:solidFill>
                  <a:srgbClr val="bb244a"/>
                </a:solidFill>
                <a:latin typeface="TT Fors Bold"/>
              </a:rPr>
              <a:t>Giardiniere/a</a:t>
            </a:r>
            <a:endParaRPr b="0" lang="en-MK" sz="16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Titel 3"/>
          <p:cNvSpPr/>
          <p:nvPr/>
        </p:nvSpPr>
        <p:spPr>
          <a:xfrm>
            <a:off x="608400" y="4375440"/>
            <a:ext cx="11505960" cy="1945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rmAutofit fontScale="83000"/>
          </a:bodyPr>
          <a:p>
            <a:pPr algn="ctr">
              <a:lnSpc>
                <a:spcPct val="90000"/>
              </a:lnSpc>
            </a:pPr>
            <a:r>
              <a:rPr b="1" lang="de-DE" sz="16600" spc="-1" strike="noStrike">
                <a:solidFill>
                  <a:srgbClr val="bb244a"/>
                </a:solidFill>
                <a:latin typeface="TT Fors Bold"/>
              </a:rPr>
              <a:t>Autista</a:t>
            </a:r>
            <a:endParaRPr b="0" lang="it-IT" sz="1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343080" y="536760"/>
            <a:ext cx="1150596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63000"/>
          </a:bodyPr>
          <a:p>
            <a:pPr indent="0" algn="ctr">
              <a:lnSpc>
                <a:spcPct val="90000"/>
              </a:lnSpc>
              <a:buNone/>
            </a:pPr>
            <a:r>
              <a:rPr b="1" lang="de-DE" sz="16600" spc="-1" strike="noStrike">
                <a:solidFill>
                  <a:srgbClr val="bb244a"/>
                </a:solidFill>
                <a:latin typeface="TT Fors Bold"/>
              </a:rPr>
              <a:t>Segretario/a</a:t>
            </a:r>
            <a:endParaRPr b="0" lang="en-MK" sz="16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Titel 3"/>
          <p:cNvSpPr/>
          <p:nvPr/>
        </p:nvSpPr>
        <p:spPr>
          <a:xfrm>
            <a:off x="608400" y="4375440"/>
            <a:ext cx="11505960" cy="1945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rmAutofit fontScale="41000"/>
          </a:bodyPr>
          <a:p>
            <a:pPr algn="ctr">
              <a:lnSpc>
                <a:spcPct val="90000"/>
              </a:lnSpc>
            </a:pPr>
            <a:r>
              <a:rPr b="1" lang="de-DE" sz="16600" spc="-1" strike="noStrike">
                <a:solidFill>
                  <a:srgbClr val="bb244a"/>
                </a:solidFill>
                <a:latin typeface="TT Fors Bold"/>
              </a:rPr>
              <a:t>Ingegnere informatico/a</a:t>
            </a:r>
            <a:endParaRPr b="0" lang="it-IT" sz="1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43080" y="536760"/>
            <a:ext cx="1150596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 algn="ctr">
              <a:lnSpc>
                <a:spcPct val="90000"/>
              </a:lnSpc>
              <a:buNone/>
            </a:pPr>
            <a:r>
              <a:rPr b="1" lang="de-DE" sz="10300" spc="-1" strike="noStrike">
                <a:solidFill>
                  <a:srgbClr val="bb244a"/>
                </a:solidFill>
                <a:latin typeface="TT Fors Bold"/>
              </a:rPr>
              <a:t>Operaio/a</a:t>
            </a:r>
            <a:endParaRPr b="0" lang="en-MK" sz="103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Titel 3"/>
          <p:cNvSpPr/>
          <p:nvPr/>
        </p:nvSpPr>
        <p:spPr>
          <a:xfrm>
            <a:off x="608400" y="4375440"/>
            <a:ext cx="11505960" cy="1945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rmAutofit fontScale="70000"/>
          </a:bodyPr>
          <a:p>
            <a:pPr algn="ctr">
              <a:lnSpc>
                <a:spcPct val="90000"/>
              </a:lnSpc>
            </a:pPr>
            <a:r>
              <a:rPr b="1" lang="de-DE" sz="13600" spc="-1" strike="noStrike">
                <a:solidFill>
                  <a:srgbClr val="bb244a"/>
                </a:solidFill>
                <a:latin typeface="TT Fors Bold"/>
              </a:rPr>
              <a:t>Parrucchiere/a</a:t>
            </a:r>
            <a:endParaRPr b="0" lang="it-IT" sz="1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343080" y="536760"/>
            <a:ext cx="1150596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 algn="ctr">
              <a:lnSpc>
                <a:spcPct val="90000"/>
              </a:lnSpc>
              <a:buNone/>
            </a:pPr>
            <a:r>
              <a:rPr b="1" lang="de-DE" sz="11000" spc="-1" strike="noStrike">
                <a:solidFill>
                  <a:srgbClr val="bb244a"/>
                </a:solidFill>
                <a:latin typeface="TT Fors Bold"/>
              </a:rPr>
              <a:t>Assistente sociale</a:t>
            </a:r>
            <a:endParaRPr b="0" lang="en-MK" sz="11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Titel 3"/>
          <p:cNvSpPr/>
          <p:nvPr/>
        </p:nvSpPr>
        <p:spPr>
          <a:xfrm>
            <a:off x="608400" y="4375440"/>
            <a:ext cx="11505960" cy="1945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rmAutofit fontScale="76000"/>
          </a:bodyPr>
          <a:p>
            <a:pPr algn="ctr">
              <a:lnSpc>
                <a:spcPct val="90000"/>
              </a:lnSpc>
            </a:pPr>
            <a:r>
              <a:rPr b="1" lang="de-DE" sz="16600" spc="-1" strike="noStrike">
                <a:solidFill>
                  <a:srgbClr val="bb244a"/>
                </a:solidFill>
                <a:latin typeface="TT Fors Bold"/>
              </a:rPr>
              <a:t>Farmacista</a:t>
            </a:r>
            <a:endParaRPr b="0" lang="it-IT" sz="1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43080" y="536760"/>
            <a:ext cx="1150596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p>
            <a:pPr indent="0" algn="ctr">
              <a:lnSpc>
                <a:spcPct val="90000"/>
              </a:lnSpc>
              <a:buNone/>
            </a:pPr>
            <a:r>
              <a:rPr b="1" lang="de-DE" sz="16600" spc="-1" strike="noStrike">
                <a:solidFill>
                  <a:srgbClr val="bb244a"/>
                </a:solidFill>
                <a:latin typeface="TT Fors Bold"/>
              </a:rPr>
              <a:t>Giudice</a:t>
            </a:r>
            <a:endParaRPr b="0" lang="en-MK" sz="16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Titel 3"/>
          <p:cNvSpPr/>
          <p:nvPr/>
        </p:nvSpPr>
        <p:spPr>
          <a:xfrm>
            <a:off x="608400" y="4375440"/>
            <a:ext cx="11505960" cy="1945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rmAutofit fontScale="86000"/>
          </a:bodyPr>
          <a:p>
            <a:pPr algn="ctr">
              <a:lnSpc>
                <a:spcPct val="90000"/>
              </a:lnSpc>
            </a:pPr>
            <a:r>
              <a:rPr b="1" lang="de-DE" sz="15600" spc="-1" strike="noStrike">
                <a:solidFill>
                  <a:srgbClr val="bb244a"/>
                </a:solidFill>
                <a:latin typeface="TT Fors Bold"/>
              </a:rPr>
              <a:t>Becchino/a</a:t>
            </a:r>
            <a:endParaRPr b="0" lang="it-IT" sz="15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374040" y="1572840"/>
            <a:ext cx="1150596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 algn="ctr">
              <a:lnSpc>
                <a:spcPct val="90000"/>
              </a:lnSpc>
              <a:buNone/>
            </a:pPr>
            <a:r>
              <a:rPr b="1" lang="de-DE" sz="9000" spc="-1" strike="noStrike">
                <a:solidFill>
                  <a:srgbClr val="bb244a"/>
                </a:solidFill>
                <a:latin typeface="TT Fors Bold"/>
              </a:rPr>
              <a:t>Disegnatore/disegnatrice di giochi</a:t>
            </a:r>
            <a:endParaRPr b="0" lang="en-MK" sz="9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Titel 3"/>
          <p:cNvSpPr/>
          <p:nvPr/>
        </p:nvSpPr>
        <p:spPr>
          <a:xfrm>
            <a:off x="608400" y="4847400"/>
            <a:ext cx="11505960" cy="147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rmAutofit fontScale="60000"/>
          </a:bodyPr>
          <a:p>
            <a:pPr algn="ctr">
              <a:lnSpc>
                <a:spcPct val="90000"/>
              </a:lnSpc>
            </a:pPr>
            <a:r>
              <a:rPr b="1" lang="de-DE" sz="16600" spc="-1" strike="noStrike">
                <a:solidFill>
                  <a:srgbClr val="bb244a"/>
                </a:solidFill>
                <a:latin typeface="TT Fors Bold"/>
              </a:rPr>
              <a:t>Scienziato/a</a:t>
            </a:r>
            <a:endParaRPr b="0" lang="it-IT" sz="1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343080" y="536760"/>
            <a:ext cx="1150596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63000"/>
          </a:bodyPr>
          <a:p>
            <a:pPr indent="0" algn="ctr">
              <a:lnSpc>
                <a:spcPct val="90000"/>
              </a:lnSpc>
              <a:buNone/>
            </a:pPr>
            <a:r>
              <a:rPr b="1" lang="de-DE" sz="16600" spc="-1" strike="noStrike">
                <a:solidFill>
                  <a:srgbClr val="bb244a"/>
                </a:solidFill>
                <a:latin typeface="TT Fors Bold"/>
              </a:rPr>
              <a:t>Infermiere/a</a:t>
            </a:r>
            <a:endParaRPr b="0" lang="en-MK" sz="16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Titel 3"/>
          <p:cNvSpPr/>
          <p:nvPr/>
        </p:nvSpPr>
        <p:spPr>
          <a:xfrm>
            <a:off x="343080" y="4094640"/>
            <a:ext cx="11505960" cy="238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rmAutofit fontScale="52000"/>
          </a:bodyPr>
          <a:p>
            <a:pPr algn="ctr">
              <a:lnSpc>
                <a:spcPct val="90000"/>
              </a:lnSpc>
            </a:pPr>
            <a:r>
              <a:rPr b="1" lang="de-DE" sz="16600" spc="-1" strike="noStrike">
                <a:solidFill>
                  <a:srgbClr val="bb244a"/>
                </a:solidFill>
                <a:latin typeface="TT Fors Bold"/>
              </a:rPr>
              <a:t>Ingegnere civile</a:t>
            </a:r>
            <a:endParaRPr b="0" lang="it-IT" sz="1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343080" y="536760"/>
            <a:ext cx="1150596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63000"/>
          </a:bodyPr>
          <a:p>
            <a:pPr indent="0" algn="ctr">
              <a:lnSpc>
                <a:spcPct val="90000"/>
              </a:lnSpc>
              <a:buNone/>
            </a:pPr>
            <a:r>
              <a:rPr b="1" lang="de-DE" sz="16600" spc="-1" strike="noStrike">
                <a:solidFill>
                  <a:srgbClr val="bb244a"/>
                </a:solidFill>
                <a:latin typeface="TT Fors Bold"/>
              </a:rPr>
              <a:t>Giournalista</a:t>
            </a:r>
            <a:endParaRPr b="0" lang="en-MK" sz="16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Titel 3"/>
          <p:cNvSpPr/>
          <p:nvPr/>
        </p:nvSpPr>
        <p:spPr>
          <a:xfrm>
            <a:off x="608400" y="4847400"/>
            <a:ext cx="11505960" cy="147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rmAutofit fontScale="60000"/>
          </a:bodyPr>
          <a:p>
            <a:pPr algn="ctr">
              <a:lnSpc>
                <a:spcPct val="90000"/>
              </a:lnSpc>
            </a:pPr>
            <a:r>
              <a:rPr b="1" lang="de-DE" sz="16600" spc="-1" strike="noStrike">
                <a:solidFill>
                  <a:srgbClr val="bb244a"/>
                </a:solidFill>
                <a:latin typeface="TT Fors Bold"/>
              </a:rPr>
              <a:t>Contadino/a</a:t>
            </a:r>
            <a:endParaRPr b="0" lang="it-IT" sz="1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343080" y="536760"/>
            <a:ext cx="1150596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84000"/>
          </a:bodyPr>
          <a:p>
            <a:pPr indent="0" algn="ctr">
              <a:lnSpc>
                <a:spcPct val="90000"/>
              </a:lnSpc>
              <a:buNone/>
            </a:pPr>
            <a:r>
              <a:rPr b="1" lang="de-DE" sz="16600" spc="-1" strike="noStrike">
                <a:solidFill>
                  <a:srgbClr val="bb244a"/>
                </a:solidFill>
                <a:latin typeface="TT Fors Bold"/>
              </a:rPr>
              <a:t>Maestro/a</a:t>
            </a:r>
            <a:endParaRPr b="0" lang="en-MK" sz="16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Titel 3"/>
          <p:cNvSpPr/>
          <p:nvPr/>
        </p:nvSpPr>
        <p:spPr>
          <a:xfrm>
            <a:off x="608400" y="4227840"/>
            <a:ext cx="11505960" cy="19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rmAutofit fontScale="84000"/>
          </a:bodyPr>
          <a:p>
            <a:pPr algn="ctr">
              <a:lnSpc>
                <a:spcPct val="90000"/>
              </a:lnSpc>
            </a:pPr>
            <a:r>
              <a:rPr b="1" lang="de-DE" sz="13600" spc="-1" strike="noStrike">
                <a:solidFill>
                  <a:srgbClr val="bb244a"/>
                </a:solidFill>
                <a:latin typeface="TT Fors Bold"/>
              </a:rPr>
              <a:t>Pasticcere/a</a:t>
            </a:r>
            <a:endParaRPr b="0" lang="it-IT" sz="1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343080" y="536760"/>
            <a:ext cx="1150596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71000"/>
          </a:bodyPr>
          <a:p>
            <a:pPr indent="0" algn="ctr">
              <a:lnSpc>
                <a:spcPct val="90000"/>
              </a:lnSpc>
              <a:buNone/>
            </a:pPr>
            <a:r>
              <a:rPr b="1" lang="de-DE" sz="16600" spc="-1" strike="noStrike">
                <a:solidFill>
                  <a:srgbClr val="bb244a"/>
                </a:solidFill>
                <a:latin typeface="TT Fors Bold"/>
              </a:rPr>
              <a:t>Carpentiere</a:t>
            </a:r>
            <a:endParaRPr b="0" lang="en-MK" sz="16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Titel 3"/>
          <p:cNvSpPr/>
          <p:nvPr/>
        </p:nvSpPr>
        <p:spPr>
          <a:xfrm>
            <a:off x="608400" y="4375440"/>
            <a:ext cx="11505960" cy="1945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rmAutofit fontScale="81000"/>
          </a:bodyPr>
          <a:p>
            <a:pPr algn="ctr">
              <a:lnSpc>
                <a:spcPct val="90000"/>
              </a:lnSpc>
            </a:pPr>
            <a:r>
              <a:rPr b="1" lang="de-DE" sz="16600" spc="-1" strike="noStrike">
                <a:solidFill>
                  <a:srgbClr val="bb244a"/>
                </a:solidFill>
                <a:latin typeface="TT Fors Bold"/>
              </a:rPr>
              <a:t>Pompiere</a:t>
            </a:r>
            <a:endParaRPr b="0" lang="it-IT" sz="1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343080" y="536760"/>
            <a:ext cx="1150596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71000"/>
          </a:bodyPr>
          <a:p>
            <a:pPr indent="0" algn="ctr">
              <a:lnSpc>
                <a:spcPct val="90000"/>
              </a:lnSpc>
              <a:buNone/>
            </a:pPr>
            <a:r>
              <a:rPr b="1" lang="de-DE" sz="16600" spc="-1" strike="noStrike">
                <a:solidFill>
                  <a:srgbClr val="bb244a"/>
                </a:solidFill>
                <a:latin typeface="TT Fors Bold"/>
              </a:rPr>
              <a:t>Paramedico</a:t>
            </a:r>
            <a:endParaRPr b="0" lang="en-MK" sz="16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Titel 3"/>
          <p:cNvSpPr/>
          <p:nvPr/>
        </p:nvSpPr>
        <p:spPr>
          <a:xfrm>
            <a:off x="608400" y="4375440"/>
            <a:ext cx="11505960" cy="1945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rmAutofit fontScale="81000"/>
          </a:bodyPr>
          <a:p>
            <a:pPr algn="ctr">
              <a:lnSpc>
                <a:spcPct val="90000"/>
              </a:lnSpc>
            </a:pPr>
            <a:r>
              <a:rPr b="1" lang="de-DE" sz="16600" spc="-1" strike="noStrike">
                <a:solidFill>
                  <a:srgbClr val="bb244a"/>
                </a:solidFill>
                <a:latin typeface="TT Fors Bold"/>
              </a:rPr>
              <a:t>Idraulico</a:t>
            </a:r>
            <a:endParaRPr b="0" lang="it-IT" sz="1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343080" y="536760"/>
            <a:ext cx="1150596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p>
            <a:pPr indent="0" algn="ctr">
              <a:lnSpc>
                <a:spcPct val="90000"/>
              </a:lnSpc>
              <a:buNone/>
            </a:pPr>
            <a:r>
              <a:rPr b="1" lang="de-DE" sz="16600" spc="-1" strike="noStrike">
                <a:solidFill>
                  <a:srgbClr val="bb244a"/>
                </a:solidFill>
                <a:latin typeface="TT Fors Bold"/>
              </a:rPr>
              <a:t>Politico</a:t>
            </a:r>
            <a:endParaRPr b="0" lang="en-MK" sz="16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Titel 3"/>
          <p:cNvSpPr/>
          <p:nvPr/>
        </p:nvSpPr>
        <p:spPr>
          <a:xfrm>
            <a:off x="608400" y="4375440"/>
            <a:ext cx="11505960" cy="1945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rmAutofit fontScale="44000"/>
          </a:bodyPr>
          <a:p>
            <a:pPr algn="ctr">
              <a:lnSpc>
                <a:spcPct val="90000"/>
              </a:lnSpc>
            </a:pPr>
            <a:r>
              <a:rPr b="1" lang="de-DE" sz="15600" spc="-1" strike="noStrike">
                <a:solidFill>
                  <a:srgbClr val="bb244a"/>
                </a:solidFill>
                <a:latin typeface="TT Fors Bold"/>
              </a:rPr>
              <a:t>Addetto/a alle pulizie</a:t>
            </a:r>
            <a:endParaRPr b="0" lang="it-IT" sz="15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Application>LibreOffice/7.5.3.2$Windows_X86_64 LibreOffice_project/9f56dff12ba03b9acd7730a5a481eea045e468f3</Application>
  <AppVersion>15.0000</AppVersion>
  <Words>33</Words>
  <Paragraphs>26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2023-07-06T12:03:49Z</dcterms:created>
  <dc:creator>Microsoft Office User</dc:creator>
  <dc:description/>
  <dc:language>it-IT</dc:language>
  <cp:lastModifiedBy/>
  <dcterms:modified xsi:type="dcterms:W3CDTF">2025-09-23T14:56:10Z</dcterms:modified>
  <cp:revision>20</cp:revision>
  <dc:subject/>
  <dc:title>Parcours  for the future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3</vt:i4>
  </property>
  <property fmtid="{D5CDD505-2E9C-101B-9397-08002B2CF9AE}" pid="3" name="PresentationFormat">
    <vt:lpwstr>Breitbild</vt:lpwstr>
  </property>
  <property fmtid="{D5CDD505-2E9C-101B-9397-08002B2CF9AE}" pid="4" name="Slides">
    <vt:i4>13</vt:i4>
  </property>
</Properties>
</file>